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/>
    <p:restoredTop sz="94737"/>
  </p:normalViewPr>
  <p:slideViewPr>
    <p:cSldViewPr snapToGrid="0" snapToObjects="1">
      <p:cViewPr varScale="1">
        <p:scale>
          <a:sx n="138" d="100"/>
          <a:sy n="138" d="100"/>
        </p:scale>
        <p:origin x="1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B39E0-128A-1BF3-8B0E-2F0CF43BC3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1920B-72D8-4981-6C3A-03167413A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8E9BE-BE45-597F-B3F0-BF2D1B318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40DF9-1297-B343-A961-A66A429C452A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AEFEB-A7F6-3288-F2A9-28A403C4D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56DF4-063F-2A36-64A0-B7648C99C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46BA7-773B-9643-8388-1AB9B243B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92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4ED95-C4FC-6FEC-5BBF-6FE132B7E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F7EEAC-EDE9-E594-546D-D750E9C431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1A1B2-83DC-FB1E-F0ED-0134E8FD1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40DF9-1297-B343-A961-A66A429C452A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64E25-0E13-5A21-0D54-8E440AC7F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0B564-0C91-1F7D-A6B6-9CAA8DBAE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46BA7-773B-9643-8388-1AB9B243B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00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754D92-8A2D-C0D4-B021-9B86C7D718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B1EAB8-CB09-CE40-517C-0CBBC7F07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9EC9B-8C8B-7A79-ABB2-5792D90DD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40DF9-1297-B343-A961-A66A429C452A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5BE93-A67C-ACF0-9A6D-FBBBB616C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6BCA2-C711-496C-75A6-887200C71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46BA7-773B-9643-8388-1AB9B243B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731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6F092-D8C6-A493-3E4C-9C348CC61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2EBCD-80DA-BCA7-02C3-BB2592951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35431-0A6D-3D51-3B07-57976BB03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40DF9-1297-B343-A961-A66A429C452A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B4C65-EAF4-EB73-DE1A-096B1AA40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254B3-11C7-36A0-43D4-6C435087F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46BA7-773B-9643-8388-1AB9B243B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40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0A9EF-2FAC-3393-FEB6-DF7177057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95702-7119-5911-1149-9F03DD47B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5F48F-56A2-BD03-70E6-3AFD08742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40DF9-1297-B343-A961-A66A429C452A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688F8-5B4F-576F-181B-49A52F000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378C37-1517-F202-534D-74255CAA4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46BA7-773B-9643-8388-1AB9B243B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3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4A1B1-27FD-074E-DF40-8ECB709D3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C3EFB-61B2-0121-0720-E9E9F4E3C1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2FAE28-3D10-8EA4-3AE1-5DC5A167BB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1587E-E4C4-92D8-3A58-D204BD635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40DF9-1297-B343-A961-A66A429C452A}" type="datetimeFigureOut">
              <a:rPr lang="en-US" smtClean="0"/>
              <a:t>1/26/23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FFB0A1-F9E6-8705-DFF1-59544D2B4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076288-B85E-4CBB-C636-93F30D247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46BA7-773B-9643-8388-1AB9B243B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340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BE529-1EFC-07AF-C869-9B2EDBB6F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595C51-9916-D853-EA24-53CFD604D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8EA53A-AEEC-10E4-72CF-ED45E75FA3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75D922-7791-D9B5-650B-2982D67D79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7AEF96-3B42-58C9-457B-B2D604B9C1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F60152-561D-98B6-79E5-F9E936157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40DF9-1297-B343-A961-A66A429C452A}" type="datetimeFigureOut">
              <a:rPr lang="en-US" smtClean="0"/>
              <a:t>1/26/23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FE5613-136F-33D4-6C04-19531D688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83C135-C1D7-84A9-C994-73FCF75AD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46BA7-773B-9643-8388-1AB9B243B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866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006BA-B916-3A6F-5D10-2198CC093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890A0C-43E7-9F4A-6FFF-5056930E0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40DF9-1297-B343-A961-A66A429C452A}" type="datetimeFigureOut">
              <a:rPr lang="en-US" smtClean="0"/>
              <a:t>1/26/23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50DA6A-3341-B8AE-F5E5-AC925012B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75AD8F-9D9A-47B5-2C82-5E86BD3E3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46BA7-773B-9643-8388-1AB9B243B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84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4DBE3B-8870-0633-AA76-63FA58A65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40DF9-1297-B343-A961-A66A429C452A}" type="datetimeFigureOut">
              <a:rPr lang="en-US" smtClean="0"/>
              <a:t>1/26/23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9A260C-1FE3-F9F7-A294-9B23FC088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D3D563-FADF-345A-D922-09A61646A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46BA7-773B-9643-8388-1AB9B243B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03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0FDE8-CA5C-F328-D157-6C50AF79E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380BC-9502-8C73-F3C1-C1D9A14F3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EA968F-0055-713F-FB59-3489D1FD69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47670-4565-D411-28A7-1FE484BEF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40DF9-1297-B343-A961-A66A429C452A}" type="datetimeFigureOut">
              <a:rPr lang="en-US" smtClean="0"/>
              <a:t>1/26/23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D7344-A779-E043-967E-1608F834F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1A5964-182A-7E58-202C-D0310B507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46BA7-773B-9643-8388-1AB9B243B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116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4DAEF-2420-5FBF-C3C1-210D380B7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3670B0-C42E-BDB0-0B3D-DF661909D8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04A2E5-D9FD-7788-9C64-44127D2CB3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979A52-A934-E693-341B-B5619F6CA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40DF9-1297-B343-A961-A66A429C452A}" type="datetimeFigureOut">
              <a:rPr lang="en-US" smtClean="0"/>
              <a:t>1/26/23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A582A4-DC34-932D-797E-8EE07CA5A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27ADF8-A3EF-4915-F715-E4C0501C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46BA7-773B-9643-8388-1AB9B243B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689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561DB6-D75C-A579-B53D-C14BA4BAF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DFE3D-9F67-0B0D-6F3D-ADFEC8582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E1378-579C-C2D6-FBA7-D9A49D0E17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40DF9-1297-B343-A961-A66A429C452A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62F20-158F-7DF0-FBD1-8AB7C4037A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4F40A-098E-74CC-D1EB-1D90EE1257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46BA7-773B-9643-8388-1AB9B243B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703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B95DB-D889-E6BA-F866-2D294BF652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RSPC PowerPoint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57C81D-5592-3C44-6B63-28D13E5CB1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(You can delete these default slides)</a:t>
            </a:r>
          </a:p>
        </p:txBody>
      </p:sp>
    </p:spTree>
    <p:extLst>
      <p:ext uri="{BB962C8B-B14F-4D97-AF65-F5344CB8AC3E}">
        <p14:creationId xmlns:p14="http://schemas.microsoft.com/office/powerpoint/2010/main" val="898054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531C3-843E-846C-27D2-B1F49738C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- Styling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6D70D-B433-2FF8-651B-F0A7D33CF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daytime / daylight, try to use: </a:t>
            </a:r>
          </a:p>
          <a:p>
            <a:pPr lvl="1"/>
            <a:r>
              <a:rPr lang="en-US" dirty="0"/>
              <a:t>A white or light background</a:t>
            </a:r>
          </a:p>
          <a:p>
            <a:pPr lvl="1"/>
            <a:r>
              <a:rPr lang="en-US" dirty="0"/>
              <a:t>Dark text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Don’t make text or images too small!</a:t>
            </a:r>
          </a:p>
        </p:txBody>
      </p:sp>
    </p:spTree>
    <p:extLst>
      <p:ext uri="{BB962C8B-B14F-4D97-AF65-F5344CB8AC3E}">
        <p14:creationId xmlns:p14="http://schemas.microsoft.com/office/powerpoint/2010/main" val="872586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BEC1A-D35C-A5B7-59D8-2B2FC81C6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Tips - Styling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DC8AF-9500-E8A6-C9E0-9D7C96189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For evening / darkness, try to use: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A black or dark background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White text </a:t>
            </a:r>
          </a:p>
          <a:p>
            <a:pPr marL="457200" lvl="1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Don’t make text or images too small!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401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531C3-843E-846C-27D2-B1F49738C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-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6D70D-B433-2FF8-651B-F0A7D33CF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Don’t use animations on slide elements.</a:t>
            </a:r>
          </a:p>
          <a:p>
            <a:r>
              <a:rPr lang="en-US" dirty="0"/>
              <a:t>Don’t include videos on the slides, provide these separately.</a:t>
            </a:r>
          </a:p>
          <a:p>
            <a:r>
              <a:rPr lang="en-US" dirty="0"/>
              <a:t>If possible, provide a script or outline of your talk with annotations of where you want the slides to be.</a:t>
            </a:r>
          </a:p>
        </p:txBody>
      </p:sp>
    </p:spTree>
    <p:extLst>
      <p:ext uri="{BB962C8B-B14F-4D97-AF65-F5344CB8AC3E}">
        <p14:creationId xmlns:p14="http://schemas.microsoft.com/office/powerpoint/2010/main" val="1600639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79576-0117-571C-5AC6-2FC0C50BC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C8B5F-C6F3-3DC2-8785-2B7986421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export your slides as JPEG images.</a:t>
            </a:r>
          </a:p>
          <a:p>
            <a:pPr lvl="1"/>
            <a:r>
              <a:rPr lang="en-US" dirty="0"/>
              <a:t>Size should be 1920 width and 1080 height.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8" name="Picture 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0E1C363A-854C-2336-15CA-37076FDFD5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634" y="3029613"/>
            <a:ext cx="6553799" cy="3141570"/>
          </a:xfrm>
          <a:prstGeom prst="rect">
            <a:avLst/>
          </a:prstGeom>
        </p:spPr>
      </p:pic>
      <p:pic>
        <p:nvPicPr>
          <p:cNvPr id="13" name="Picture 1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243C08C6-40D2-BB5F-4715-3076302722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6256" y="2729057"/>
            <a:ext cx="1729322" cy="3763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350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126</Words>
  <Application>Microsoft Macintosh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 2013 - 2022</vt:lpstr>
      <vt:lpstr>RSPC PowerPoint Template</vt:lpstr>
      <vt:lpstr>Tips - Styling</vt:lpstr>
      <vt:lpstr>Tips - Styling</vt:lpstr>
      <vt:lpstr>Tips - Slides</vt:lpstr>
      <vt:lpstr>Exporting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RSPC PowerPoint Template</dc:title>
  <dc:creator>Wall, Alan</dc:creator>
  <cp:lastModifiedBy>Wall, Alan</cp:lastModifiedBy>
  <cp:revision>4</cp:revision>
  <dcterms:created xsi:type="dcterms:W3CDTF">2023-01-26T11:05:21Z</dcterms:created>
  <dcterms:modified xsi:type="dcterms:W3CDTF">2023-01-26T12:04:59Z</dcterms:modified>
</cp:coreProperties>
</file>